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307" r:id="rId3"/>
    <p:sldId id="308" r:id="rId4"/>
    <p:sldId id="309" r:id="rId5"/>
    <p:sldId id="312" r:id="rId6"/>
    <p:sldId id="310" r:id="rId7"/>
    <p:sldId id="311" r:id="rId8"/>
    <p:sldId id="314" r:id="rId9"/>
    <p:sldId id="313" r:id="rId10"/>
    <p:sldId id="315" r:id="rId11"/>
    <p:sldId id="316" r:id="rId12"/>
    <p:sldId id="31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50" d="100"/>
          <a:sy n="150" d="100"/>
        </p:scale>
        <p:origin x="463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A5E3F-0972-45A4-AC9E-F4F032C2257A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F4C3A-4FFF-4769-A3DC-CFCC34F8D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5385DBA2-727B-43EE-B61A-7232050E756A}" type="datetime1">
              <a:rPr lang="en-US" smtClean="0"/>
              <a:pPr eaLnBrk="1" latinLnBrk="0" hangingPunct="1"/>
              <a:t>9/24/2025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58F74D6-AB91-42D2-8101-D1947966E076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BC2DAB9-8EA6-4157-980F-5E7CBF565945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D3CB0AB-D709-47D9-B108-C72463926FD4}" type="datetime1">
              <a:rPr lang="en-US" smtClean="0"/>
              <a:pPr eaLnBrk="1" latinLnBrk="0" hangingPunct="1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 eaLnBrk="1" latinLnBrk="0" hangingPunct="1"/>
            <a:fld id="{A15A26EE-9A10-4DC6-9165-C6231F65734D}" type="datetime1">
              <a:rPr lang="en-US" smtClean="0"/>
              <a:pPr eaLnBrk="1" latinLnBrk="0" hangingPunct="1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38F1204-C368-4730-89D0-2AA4D8D0FAB9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9A52CCE-3D4A-4822-AB92-D51BD1732F26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B10BC51-9A51-4195-AB26-809709A20093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53E6368-F58E-49F3-B7B5-FC7AF9F17FE0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42A515F-6EF2-4223-93EA-CB9BA509637A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F777A1D-A95B-4F83-8E3E-DFE663370841}" type="datetime1">
              <a:rPr lang="en-US" smtClean="0"/>
              <a:pPr eaLnBrk="1" latinLnBrk="0" hangingPunct="1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EDB75FB9-5078-4BA9-9F83-227F6C9A4C15}" type="datetime1">
              <a:rPr lang="en-US" smtClean="0"/>
              <a:pPr eaLnBrk="1" latinLnBrk="0" hangingPunct="1"/>
              <a:t>9/24/2025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Barrows </a:t>
            </a:r>
            <a:r>
              <a:rPr lang="en-US" sz="2000" b="1" dirty="0">
                <a:solidFill>
                  <a:srgbClr val="C00000"/>
                </a:solidFill>
              </a:rPr>
              <a:t>271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Fall 2025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337547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Bookman Old Style (Headings)"/>
              </a:rPr>
              <a:t>ECE 271 - Microcomputer Architecture and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6597" y="1828800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ECE271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3D35-E4DB-43DB-9CB8-F9F607B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 One Earbuds: 3-in-1 Noise Cancelling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66854-3593-4CF4-9C35-2F0BA16E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9B6B9-FCAA-403E-9AE7-3F45F8BA4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47800"/>
            <a:ext cx="5734050" cy="46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9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3D35-E4DB-43DB-9CB8-F9F607B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 One Earbuds: 3-in-1 Noise Cancelling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66854-3593-4CF4-9C35-2F0BA16E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6148" name="Picture 4" descr="http://mindtribe.com/wp-content/uploads/2017/05/EDIT_DSC_0434_cropped-791x1024.jpg">
            <a:extLst>
              <a:ext uri="{FF2B5EF4-FFF2-40B4-BE49-F238E27FC236}">
                <a16:creationId xmlns:a16="http://schemas.microsoft.com/office/drawing/2014/main" id="{1AEC0E4B-4D9D-43E1-9833-49BED5A6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25613"/>
            <a:ext cx="4343400" cy="562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5C8C94-294F-4592-845B-576FB5D480A6}"/>
              </a:ext>
            </a:extLst>
          </p:cNvPr>
          <p:cNvSpPr/>
          <p:nvPr/>
        </p:nvSpPr>
        <p:spPr>
          <a:xfrm>
            <a:off x="5410201" y="3352800"/>
            <a:ext cx="259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STM32F411CE ARM Cortex-M4 core with DSP and FPU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A4BDA7-0447-4F3A-B84C-F28ACFDF14F0}"/>
              </a:ext>
            </a:extLst>
          </p:cNvPr>
          <p:cNvCxnSpPr>
            <a:endCxn id="4" idx="1"/>
          </p:cNvCxnSpPr>
          <p:nvPr/>
        </p:nvCxnSpPr>
        <p:spPr>
          <a:xfrm flipV="1">
            <a:off x="3124200" y="3814465"/>
            <a:ext cx="2286001" cy="2241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313D75-E0FE-4C24-886B-528924F70C3D}"/>
              </a:ext>
            </a:extLst>
          </p:cNvPr>
          <p:cNvSpPr/>
          <p:nvPr/>
        </p:nvSpPr>
        <p:spPr>
          <a:xfrm>
            <a:off x="2895600" y="3810000"/>
            <a:ext cx="5334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2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56" y="1517030"/>
            <a:ext cx="2529117" cy="3931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Samsung Gear Fit Fitness Tracker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5003155"/>
            <a:ext cx="4524375" cy="1092995"/>
          </a:xfrm>
        </p:spPr>
        <p:txBody>
          <a:bodyPr>
            <a:normAutofit/>
          </a:bodyPr>
          <a:lstStyle/>
          <a:p>
            <a:r>
              <a:rPr lang="en-US" sz="1800" dirty="0"/>
              <a:t>STMicroelectronics </a:t>
            </a:r>
            <a:r>
              <a:rPr lang="en-US" sz="1800" b="1" dirty="0">
                <a:solidFill>
                  <a:srgbClr val="800000"/>
                </a:solidFill>
              </a:rPr>
              <a:t>STM32F4</a:t>
            </a:r>
            <a:r>
              <a:rPr lang="en-US" sz="1800" dirty="0"/>
              <a:t>39ZI 180 MHz, 32 bit </a:t>
            </a:r>
            <a:r>
              <a:rPr lang="en-US" sz="1800" b="1" dirty="0">
                <a:solidFill>
                  <a:srgbClr val="800000"/>
                </a:solidFill>
              </a:rPr>
              <a:t>ARM Cortex-M4 </a:t>
            </a:r>
            <a:r>
              <a:rPr lang="en-US" sz="1800" dirty="0"/>
              <a:t>CPU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4041" y="4772322"/>
            <a:ext cx="10214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/>
              <a:t>source: </a:t>
            </a:r>
            <a:r>
              <a:rPr lang="en-US" sz="1050" i="1" dirty="0" err="1"/>
              <a:t>ifixit.com</a:t>
            </a:r>
            <a:endParaRPr lang="en-US" sz="105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45" y="1517030"/>
            <a:ext cx="6140484" cy="33429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cxnSp>
        <p:nvCxnSpPr>
          <p:cNvPr id="9" name="Straight Arrow Connector 8"/>
          <p:cNvCxnSpPr>
            <a:stCxn id="3" idx="0"/>
          </p:cNvCxnSpPr>
          <p:nvPr/>
        </p:nvCxnSpPr>
        <p:spPr>
          <a:xfrm flipH="1" flipV="1">
            <a:off x="5695950" y="4524523"/>
            <a:ext cx="223838" cy="47863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71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4D4A-FE32-40AF-B06D-E9622816B10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Content Placeholder 4" descr="singer_ikea.gi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438400" y="1295400"/>
            <a:ext cx="3965455" cy="5002175"/>
          </a:xfrm>
        </p:spPr>
      </p:pic>
      <p:sp>
        <p:nvSpPr>
          <p:cNvPr id="6" name="Oval 5"/>
          <p:cNvSpPr/>
          <p:nvPr/>
        </p:nvSpPr>
        <p:spPr>
          <a:xfrm>
            <a:off x="2514600" y="3012558"/>
            <a:ext cx="2764465" cy="79744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/>
              <a:t>Assembly Programs</a:t>
            </a:r>
          </a:p>
        </p:txBody>
      </p:sp>
      <p:sp>
        <p:nvSpPr>
          <p:cNvPr id="2" name="Rectangle 1"/>
          <p:cNvSpPr/>
          <p:nvPr/>
        </p:nvSpPr>
        <p:spPr>
          <a:xfrm>
            <a:off x="6324600" y="5943600"/>
            <a:ext cx="1643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/>
              <a:t>http://www.andysinger.com/</a:t>
            </a:r>
          </a:p>
        </p:txBody>
      </p:sp>
    </p:spTree>
    <p:extLst>
      <p:ext uri="{BB962C8B-B14F-4D97-AF65-F5344CB8AC3E}">
        <p14:creationId xmlns:p14="http://schemas.microsoft.com/office/powerpoint/2010/main" val="4208183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learn Assembly?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9916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Assembly isn’t “just another language”. 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Help you understand how does the processor work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Assembly program runs faster than high-level language. Performance critical codes must be written in assembly.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Use the profiling tools to find the performance bottle and rewrite that code section in assembly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Latency-sensitive applications, such as aircraft controller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Standard C compilers do not use some operations available on ARM processors, such ROR (Rotate Right) and RRX (Rotate Right Extended). 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Hardware/processor specific code, 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Processor booting code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Device drivers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A test-and-set atomic assembly instruction can be used to implement locks and semaphores. 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Cost-sensitive applications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Embedded devices, where the size of code is limited, wash machine controller, automobile controllers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The best applications are written by those who've mastered assembly language or fully understand the low-level implementation of the high-level language statements they're choosing.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6505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1263-E0F8-4450-A06C-5E39AB5F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Google closes $3.2 billion purchase of Nest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3A9CE-D152-4D11-8E43-36F20994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1030" name="Picture 6" descr="https://upload.wikimedia.org/wikipedia/en/thumb/4/41/Nest_front_official.png/1280px-Nest_front_official.png">
            <a:extLst>
              <a:ext uri="{FF2B5EF4-FFF2-40B4-BE49-F238E27FC236}">
                <a16:creationId xmlns:a16="http://schemas.microsoft.com/office/drawing/2014/main" id="{FE48BFB4-0F67-4316-983A-EEDB4E030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47800"/>
            <a:ext cx="434523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477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638300"/>
            <a:ext cx="4635501" cy="3476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1.0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924425"/>
            <a:ext cx="6515100" cy="733426"/>
          </a:xfrm>
        </p:spPr>
        <p:txBody>
          <a:bodyPr>
            <a:normAutofit/>
          </a:bodyPr>
          <a:lstStyle/>
          <a:p>
            <a:r>
              <a:rPr lang="en-US" sz="1800" dirty="0"/>
              <a:t>ST Microelectronics </a:t>
            </a:r>
            <a:r>
              <a:rPr lang="en-US" sz="1800" b="1" dirty="0">
                <a:solidFill>
                  <a:srgbClr val="800000"/>
                </a:solidFill>
              </a:rPr>
              <a:t>STM32L</a:t>
            </a:r>
            <a:r>
              <a:rPr lang="en-US" sz="1800" dirty="0"/>
              <a:t>151VB ultra-low-power 32 MHz ARM </a:t>
            </a:r>
            <a:r>
              <a:rPr lang="en-US" sz="1800" b="1" dirty="0">
                <a:solidFill>
                  <a:srgbClr val="800000"/>
                </a:solidFill>
              </a:rPr>
              <a:t>Cortex-M3 </a:t>
            </a:r>
            <a:r>
              <a:rPr lang="en-US" sz="1800" dirty="0"/>
              <a:t>MCU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1" y="1920479"/>
            <a:ext cx="2653855" cy="26246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91641" y="4545104"/>
            <a:ext cx="10214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/>
              <a:t>source: </a:t>
            </a:r>
            <a:r>
              <a:rPr lang="en-US" sz="1050" i="1" dirty="0" err="1"/>
              <a:t>ifixit.com</a:t>
            </a:r>
            <a:endParaRPr lang="en-US" sz="105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2860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7C9A-AC47-4E4D-94DE-53A761C5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2.0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6869E-B67A-41A3-BBD2-D59F8F55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2050" name="Picture 2" descr="https://d3nevzfk7ii3be.cloudfront.net/igi/usUtskhI5yvbGgIU.huge">
            <a:extLst>
              <a:ext uri="{FF2B5EF4-FFF2-40B4-BE49-F238E27FC236}">
                <a16:creationId xmlns:a16="http://schemas.microsoft.com/office/drawing/2014/main" id="{D2235B09-0FC1-494C-AF9B-52093D94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98" y="1524000"/>
            <a:ext cx="5689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54EEE7-0988-403D-B325-6151FB68BE27}"/>
              </a:ext>
            </a:extLst>
          </p:cNvPr>
          <p:cNvCxnSpPr/>
          <p:nvPr/>
        </p:nvCxnSpPr>
        <p:spPr>
          <a:xfrm flipV="1">
            <a:off x="3581400" y="2209800"/>
            <a:ext cx="2819400" cy="12954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AF8B956-D063-40B5-B91B-754CF43338DB}"/>
              </a:ext>
            </a:extLst>
          </p:cNvPr>
          <p:cNvSpPr/>
          <p:nvPr/>
        </p:nvSpPr>
        <p:spPr>
          <a:xfrm>
            <a:off x="6553200" y="1551709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Texas Instruments AM3703CUS </a:t>
            </a:r>
            <a:r>
              <a:rPr lang="en-US" dirty="0" err="1">
                <a:solidFill>
                  <a:srgbClr val="C00000"/>
                </a:solidFill>
              </a:rPr>
              <a:t>Sitara</a:t>
            </a:r>
            <a:r>
              <a:rPr lang="en-US" dirty="0">
                <a:solidFill>
                  <a:srgbClr val="C00000"/>
                </a:solidFill>
              </a:rPr>
              <a:t> ARM Cortex A8 microprocessor</a:t>
            </a:r>
          </a:p>
        </p:txBody>
      </p:sp>
    </p:spTree>
    <p:extLst>
      <p:ext uri="{BB962C8B-B14F-4D97-AF65-F5344CB8AC3E}">
        <p14:creationId xmlns:p14="http://schemas.microsoft.com/office/powerpoint/2010/main" val="109420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0CFE-20AD-4EA2-932F-2C35E501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EFE10-88B9-42A1-B51B-8A93629B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pic>
        <p:nvPicPr>
          <p:cNvPr id="3074" name="Picture 2" descr="Image result for HTC Vive pro">
            <a:extLst>
              <a:ext uri="{FF2B5EF4-FFF2-40B4-BE49-F238E27FC236}">
                <a16:creationId xmlns:a16="http://schemas.microsoft.com/office/drawing/2014/main" id="{1E2F5D59-A15B-4FE8-916B-34D3DAF5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423988"/>
            <a:ext cx="64579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2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0CFE-20AD-4EA2-932F-2C35E501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EFE10-88B9-42A1-B51B-8A93629B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pic>
        <p:nvPicPr>
          <p:cNvPr id="5122" name="Picture 2" descr="https://d3nevzfk7ii3be.cloudfront.net/igi/R3rHmFo4qEif3TGC.huge">
            <a:extLst>
              <a:ext uri="{FF2B5EF4-FFF2-40B4-BE49-F238E27FC236}">
                <a16:creationId xmlns:a16="http://schemas.microsoft.com/office/drawing/2014/main" id="{7B00E433-C7CA-4EB6-A7BF-0120DE1A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74057"/>
            <a:ext cx="71628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98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F2DF-AF42-4C9A-BC51-A617483B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Pro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5A0A4-CF2B-45A9-9572-877353A4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8E77E-BB6E-4D81-896D-6A66F864B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0"/>
            <a:ext cx="8715375" cy="1819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F59215-FABF-4FB5-B75A-382C00204341}"/>
              </a:ext>
            </a:extLst>
          </p:cNvPr>
          <p:cNvSpPr/>
          <p:nvPr/>
        </p:nvSpPr>
        <p:spPr>
          <a:xfrm>
            <a:off x="1828800" y="47067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STMicroelectronics F072RBH6 ARM Cortex-M0 Microcontroller (same as before)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F5310C-C7CE-4918-B8A5-C9425E29EF51}"/>
              </a:ext>
            </a:extLst>
          </p:cNvPr>
          <p:cNvCxnSpPr/>
          <p:nvPr/>
        </p:nvCxnSpPr>
        <p:spPr>
          <a:xfrm>
            <a:off x="2209800" y="2590800"/>
            <a:ext cx="152400" cy="211595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564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3833</TotalTime>
  <Words>290</Words>
  <Application>Microsoft Office PowerPoint</Application>
  <PresentationFormat>On-screen Show (4:3)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Bookman Old Style (Headings)</vt:lpstr>
      <vt:lpstr>Bookman Old Style</vt:lpstr>
      <vt:lpstr>Calibri</vt:lpstr>
      <vt:lpstr>Gill Sans MT</vt:lpstr>
      <vt:lpstr>Wingdings</vt:lpstr>
      <vt:lpstr>Wingdings 3</vt:lpstr>
      <vt:lpstr>Origin</vt:lpstr>
      <vt:lpstr>Dr. Yifeng Zhu Barrows 271</vt:lpstr>
      <vt:lpstr>Assembly Programs</vt:lpstr>
      <vt:lpstr>Why do we learn Assembly?</vt:lpstr>
      <vt:lpstr>Google closes $3.2 billion purchase of Nest</vt:lpstr>
      <vt:lpstr>Nest 1.0</vt:lpstr>
      <vt:lpstr>NEST 2.0</vt:lpstr>
      <vt:lpstr>HTC Vive Pro</vt:lpstr>
      <vt:lpstr>HTC Vive Pro</vt:lpstr>
      <vt:lpstr>HTC Vive Pro</vt:lpstr>
      <vt:lpstr>Here One Earbuds: 3-in-1 Noise Cancelling</vt:lpstr>
      <vt:lpstr>Here One Earbuds: 3-in-1 Noise Cancelling</vt:lpstr>
      <vt:lpstr>Samsung Gear Fit Fitness Tracker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Yifeng Zhu</cp:lastModifiedBy>
  <cp:revision>66</cp:revision>
  <dcterms:created xsi:type="dcterms:W3CDTF">2014-05-02T14:59:14Z</dcterms:created>
  <dcterms:modified xsi:type="dcterms:W3CDTF">2025-09-25T00:32:57Z</dcterms:modified>
</cp:coreProperties>
</file>